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4"/>
  </p:sldMasterIdLst>
  <p:notesMasterIdLst>
    <p:notesMasterId r:id="rId14"/>
  </p:notesMasterIdLst>
  <p:handoutMasterIdLst>
    <p:handoutMasterId r:id="rId15"/>
  </p:handoutMasterIdLst>
  <p:sldIdLst>
    <p:sldId id="300" r:id="rId5"/>
    <p:sldId id="299" r:id="rId6"/>
    <p:sldId id="304" r:id="rId7"/>
    <p:sldId id="306" r:id="rId8"/>
    <p:sldId id="301" r:id="rId9"/>
    <p:sldId id="390" r:id="rId10"/>
    <p:sldId id="305" r:id="rId11"/>
    <p:sldId id="303" r:id="rId12"/>
    <p:sldId id="302" r:id="rId13"/>
  </p:sldIdLst>
  <p:sldSz cx="9144000" cy="5143500" type="screen16x9"/>
  <p:notesSz cx="6858000" cy="9144000"/>
  <p:embeddedFontLst>
    <p:embeddedFont>
      <p:font typeface="Avenir Next LT Pro Demi" panose="020B0704020202020204" pitchFamily="34" charset="0"/>
      <p:bold r:id="rId16"/>
      <p:boldItalic r:id="rId17"/>
    </p:embeddedFont>
    <p:embeddedFont>
      <p:font typeface="Catamaran" panose="020B060402020202020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3643B-0A43-45D5-BF9D-33A59795252A}" v="38" dt="2026-05-08T14:34:21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6327"/>
  </p:normalViewPr>
  <p:slideViewPr>
    <p:cSldViewPr snapToGrid="0" snapToObjects="1">
      <p:cViewPr varScale="1">
        <p:scale>
          <a:sx n="144" d="100"/>
          <a:sy n="144" d="100"/>
        </p:scale>
        <p:origin x="120" y="348"/>
      </p:cViewPr>
      <p:guideLst>
        <p:guide orient="horz" pos="1656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ffin, Miriam" userId="8bfeb2b8-e932-44fb-b837-9b09801c2223" providerId="ADAL" clId="{4C3A04F3-0558-4AD6-B6D3-232104A584C7}"/>
    <pc:docChg chg="undo custSel addSld delSld modSld sldOrd">
      <pc:chgData name="Griffin, Miriam" userId="8bfeb2b8-e932-44fb-b837-9b09801c2223" providerId="ADAL" clId="{4C3A04F3-0558-4AD6-B6D3-232104A584C7}" dt="2026-05-08T14:34:21.443" v="159"/>
      <pc:docMkLst>
        <pc:docMk/>
      </pc:docMkLst>
      <pc:sldChg chg="addSp delSp modSp mod modTransition modClrScheme chgLayout">
        <pc:chgData name="Griffin, Miriam" userId="8bfeb2b8-e932-44fb-b837-9b09801c2223" providerId="ADAL" clId="{4C3A04F3-0558-4AD6-B6D3-232104A584C7}" dt="2026-05-08T14:34:21.443" v="159"/>
        <pc:sldMkLst>
          <pc:docMk/>
          <pc:sldMk cId="0" sldId="299"/>
        </pc:sldMkLst>
        <pc:spChg chg="mod ord">
          <ac:chgData name="Griffin, Miriam" userId="8bfeb2b8-e932-44fb-b837-9b09801c2223" providerId="ADAL" clId="{4C3A04F3-0558-4AD6-B6D3-232104A584C7}" dt="2026-05-08T14:34:21.443" v="159"/>
          <ac:spMkLst>
            <pc:docMk/>
            <pc:sldMk cId="0" sldId="299"/>
            <ac:spMk id="2" creationId="{9B143A8D-7779-B4C0-9062-FE3F0CDBFBA6}"/>
          </ac:spMkLst>
        </pc:spChg>
        <pc:spChg chg="add del mod ord">
          <ac:chgData name="Griffin, Miriam" userId="8bfeb2b8-e932-44fb-b837-9b09801c2223" providerId="ADAL" clId="{4C3A04F3-0558-4AD6-B6D3-232104A584C7}" dt="2026-05-08T14:17:32.916" v="9" actId="26606"/>
          <ac:spMkLst>
            <pc:docMk/>
            <pc:sldMk cId="0" sldId="299"/>
            <ac:spMk id="3" creationId="{53B23FAA-53AF-8144-D8A3-709E15CB079B}"/>
          </ac:spMkLst>
        </pc:spChg>
        <pc:spChg chg="mod ord">
          <ac:chgData name="Griffin, Miriam" userId="8bfeb2b8-e932-44fb-b837-9b09801c2223" providerId="ADAL" clId="{4C3A04F3-0558-4AD6-B6D3-232104A584C7}" dt="2026-05-08T14:34:21.443" v="159"/>
          <ac:spMkLst>
            <pc:docMk/>
            <pc:sldMk cId="0" sldId="299"/>
            <ac:spMk id="4" creationId="{07E5FC71-3306-CAD6-2B93-C74FFB43B082}"/>
          </ac:spMkLst>
        </pc:spChg>
        <pc:spChg chg="add del mod ord">
          <ac:chgData name="Griffin, Miriam" userId="8bfeb2b8-e932-44fb-b837-9b09801c2223" providerId="ADAL" clId="{4C3A04F3-0558-4AD6-B6D3-232104A584C7}" dt="2026-05-08T14:34:19.171" v="154" actId="26606"/>
          <ac:spMkLst>
            <pc:docMk/>
            <pc:sldMk cId="0" sldId="299"/>
            <ac:spMk id="7" creationId="{35E6EC20-3F4E-0114-2EF8-9338B7C1A0CE}"/>
          </ac:spMkLst>
        </pc:spChg>
        <pc:graphicFrameChg chg="add del">
          <ac:chgData name="Griffin, Miriam" userId="8bfeb2b8-e932-44fb-b837-9b09801c2223" providerId="ADAL" clId="{4C3A04F3-0558-4AD6-B6D3-232104A584C7}" dt="2026-05-08T14:29:50.259" v="152" actId="26606"/>
          <ac:graphicFrameMkLst>
            <pc:docMk/>
            <pc:sldMk cId="0" sldId="299"/>
            <ac:graphicFrameMk id="9" creationId="{4E9C4F07-E88D-11A2-56F6-6C64AD1493EF}"/>
          </ac:graphicFrameMkLst>
        </pc:graphicFrameChg>
        <pc:graphicFrameChg chg="add del">
          <ac:chgData name="Griffin, Miriam" userId="8bfeb2b8-e932-44fb-b837-9b09801c2223" providerId="ADAL" clId="{4C3A04F3-0558-4AD6-B6D3-232104A584C7}" dt="2026-05-08T14:34:19.171" v="154" actId="26606"/>
          <ac:graphicFrameMkLst>
            <pc:docMk/>
            <pc:sldMk cId="0" sldId="299"/>
            <ac:graphicFrameMk id="11" creationId="{C4B40D35-68C5-34D3-C114-F039C97C8E47}"/>
          </ac:graphicFrameMkLst>
        </pc:graphicFrameChg>
        <pc:picChg chg="mod ord">
          <ac:chgData name="Griffin, Miriam" userId="8bfeb2b8-e932-44fb-b837-9b09801c2223" providerId="ADAL" clId="{4C3A04F3-0558-4AD6-B6D3-232104A584C7}" dt="2026-05-08T14:18:00.552" v="16" actId="1076"/>
          <ac:picMkLst>
            <pc:docMk/>
            <pc:sldMk cId="0" sldId="299"/>
            <ac:picMk id="5" creationId="{BD606B7A-E120-8E73-8A0A-700E1520E896}"/>
          </ac:picMkLst>
        </pc:picChg>
      </pc:sldChg>
      <pc:sldChg chg="modSp mod modTransition">
        <pc:chgData name="Griffin, Miriam" userId="8bfeb2b8-e932-44fb-b837-9b09801c2223" providerId="ADAL" clId="{4C3A04F3-0558-4AD6-B6D3-232104A584C7}" dt="2026-05-08T14:34:21.443" v="159"/>
        <pc:sldMkLst>
          <pc:docMk/>
          <pc:sldMk cId="0" sldId="300"/>
        </pc:sldMkLst>
        <pc:spChg chg="mod">
          <ac:chgData name="Griffin, Miriam" userId="8bfeb2b8-e932-44fb-b837-9b09801c2223" providerId="ADAL" clId="{4C3A04F3-0558-4AD6-B6D3-232104A584C7}" dt="2026-05-08T14:34:20.387" v="157" actId="255"/>
          <ac:spMkLst>
            <pc:docMk/>
            <pc:sldMk cId="0" sldId="300"/>
            <ac:spMk id="9217" creationId="{32EFDC80-AB66-A8E8-B3C9-7A3066B5F486}"/>
          </ac:spMkLst>
        </pc:spChg>
        <pc:spChg chg="mod">
          <ac:chgData name="Griffin, Miriam" userId="8bfeb2b8-e932-44fb-b837-9b09801c2223" providerId="ADAL" clId="{4C3A04F3-0558-4AD6-B6D3-232104A584C7}" dt="2026-05-08T14:34:21.443" v="159"/>
          <ac:spMkLst>
            <pc:docMk/>
            <pc:sldMk cId="0" sldId="300"/>
            <ac:spMk id="9218" creationId="{71F5546E-6780-0BC0-2E48-EB165CDED579}"/>
          </ac:spMkLst>
        </pc:spChg>
      </pc:sldChg>
      <pc:sldChg chg="modSp">
        <pc:chgData name="Griffin, Miriam" userId="8bfeb2b8-e932-44fb-b837-9b09801c2223" providerId="ADAL" clId="{4C3A04F3-0558-4AD6-B6D3-232104A584C7}" dt="2026-05-08T14:34:21.443" v="159"/>
        <pc:sldMkLst>
          <pc:docMk/>
          <pc:sldMk cId="0" sldId="301"/>
        </pc:sldMkLst>
        <pc:spChg chg="mod">
          <ac:chgData name="Griffin, Miriam" userId="8bfeb2b8-e932-44fb-b837-9b09801c2223" providerId="ADAL" clId="{4C3A04F3-0558-4AD6-B6D3-232104A584C7}" dt="2026-05-08T14:34:21.443" v="159"/>
          <ac:spMkLst>
            <pc:docMk/>
            <pc:sldMk cId="0" sldId="301"/>
            <ac:spMk id="10241" creationId="{4BF3512C-59F1-6C59-9AD9-35C23772C2A0}"/>
          </ac:spMkLst>
        </pc:spChg>
        <pc:spChg chg="mod">
          <ac:chgData name="Griffin, Miriam" userId="8bfeb2b8-e932-44fb-b837-9b09801c2223" providerId="ADAL" clId="{4C3A04F3-0558-4AD6-B6D3-232104A584C7}" dt="2026-05-08T14:34:21.443" v="159"/>
          <ac:spMkLst>
            <pc:docMk/>
            <pc:sldMk cId="0" sldId="301"/>
            <ac:spMk id="10242" creationId="{BAA1E051-06E9-9E7E-FCD5-B96EFDCFEA15}"/>
          </ac:spMkLst>
        </pc:spChg>
      </pc:sldChg>
      <pc:sldChg chg="modSp">
        <pc:chgData name="Griffin, Miriam" userId="8bfeb2b8-e932-44fb-b837-9b09801c2223" providerId="ADAL" clId="{4C3A04F3-0558-4AD6-B6D3-232104A584C7}" dt="2026-05-08T14:34:21.443" v="159"/>
        <pc:sldMkLst>
          <pc:docMk/>
          <pc:sldMk cId="0" sldId="302"/>
        </pc:sldMkLst>
        <pc:spChg chg="mod">
          <ac:chgData name="Griffin, Miriam" userId="8bfeb2b8-e932-44fb-b837-9b09801c2223" providerId="ADAL" clId="{4C3A04F3-0558-4AD6-B6D3-232104A584C7}" dt="2026-05-08T14:34:21.443" v="159"/>
          <ac:spMkLst>
            <pc:docMk/>
            <pc:sldMk cId="0" sldId="302"/>
            <ac:spMk id="11265" creationId="{B40DD50B-10E6-C057-3EA0-76211339D76D}"/>
          </ac:spMkLst>
        </pc:spChg>
        <pc:spChg chg="mod">
          <ac:chgData name="Griffin, Miriam" userId="8bfeb2b8-e932-44fb-b837-9b09801c2223" providerId="ADAL" clId="{4C3A04F3-0558-4AD6-B6D3-232104A584C7}" dt="2026-05-08T14:34:21.443" v="159"/>
          <ac:spMkLst>
            <pc:docMk/>
            <pc:sldMk cId="0" sldId="302"/>
            <ac:spMk id="11266" creationId="{9FBF581D-7C62-E457-8389-776757DC1065}"/>
          </ac:spMkLst>
        </pc:spChg>
      </pc:sldChg>
      <pc:sldChg chg="modSp mod modTransition">
        <pc:chgData name="Griffin, Miriam" userId="8bfeb2b8-e932-44fb-b837-9b09801c2223" providerId="ADAL" clId="{4C3A04F3-0558-4AD6-B6D3-232104A584C7}" dt="2026-05-08T14:34:21.443" v="159"/>
        <pc:sldMkLst>
          <pc:docMk/>
          <pc:sldMk cId="0" sldId="303"/>
        </pc:sldMkLst>
        <pc:spChg chg="mod">
          <ac:chgData name="Griffin, Miriam" userId="8bfeb2b8-e932-44fb-b837-9b09801c2223" providerId="ADAL" clId="{4C3A04F3-0558-4AD6-B6D3-232104A584C7}" dt="2026-05-08T14:27:06.584" v="130" actId="122"/>
          <ac:spMkLst>
            <pc:docMk/>
            <pc:sldMk cId="0" sldId="303"/>
            <ac:spMk id="12289" creationId="{7CA58925-EDB9-7168-DF52-EA5E679A8170}"/>
          </ac:spMkLst>
        </pc:spChg>
        <pc:spChg chg="mod">
          <ac:chgData name="Griffin, Miriam" userId="8bfeb2b8-e932-44fb-b837-9b09801c2223" providerId="ADAL" clId="{4C3A04F3-0558-4AD6-B6D3-232104A584C7}" dt="2026-05-08T14:26:38.461" v="125" actId="14100"/>
          <ac:spMkLst>
            <pc:docMk/>
            <pc:sldMk cId="0" sldId="303"/>
            <ac:spMk id="12290" creationId="{98ACE1A5-A17A-AD11-E811-309CA4C60A25}"/>
          </ac:spMkLst>
        </pc:spChg>
      </pc:sldChg>
      <pc:sldChg chg="modSp mod">
        <pc:chgData name="Griffin, Miriam" userId="8bfeb2b8-e932-44fb-b837-9b09801c2223" providerId="ADAL" clId="{4C3A04F3-0558-4AD6-B6D3-232104A584C7}" dt="2026-05-08T14:34:21.443" v="159"/>
        <pc:sldMkLst>
          <pc:docMk/>
          <pc:sldMk cId="0" sldId="304"/>
        </pc:sldMkLst>
        <pc:spChg chg="mod">
          <ac:chgData name="Griffin, Miriam" userId="8bfeb2b8-e932-44fb-b837-9b09801c2223" providerId="ADAL" clId="{4C3A04F3-0558-4AD6-B6D3-232104A584C7}" dt="2026-05-08T14:34:21.443" v="159"/>
          <ac:spMkLst>
            <pc:docMk/>
            <pc:sldMk cId="0" sldId="304"/>
            <ac:spMk id="4" creationId="{93C32910-4BCB-5C0C-6EFE-C2786060C03C}"/>
          </ac:spMkLst>
        </pc:spChg>
        <pc:spChg chg="mod">
          <ac:chgData name="Griffin, Miriam" userId="8bfeb2b8-e932-44fb-b837-9b09801c2223" providerId="ADAL" clId="{4C3A04F3-0558-4AD6-B6D3-232104A584C7}" dt="2026-05-08T14:34:21.443" v="159"/>
          <ac:spMkLst>
            <pc:docMk/>
            <pc:sldMk cId="0" sldId="304"/>
            <ac:spMk id="13313" creationId="{2E0B7323-AF8C-B3C7-A033-3A534CD3F4C0}"/>
          </ac:spMkLst>
        </pc:spChg>
        <pc:spChg chg="mod">
          <ac:chgData name="Griffin, Miriam" userId="8bfeb2b8-e932-44fb-b837-9b09801c2223" providerId="ADAL" clId="{4C3A04F3-0558-4AD6-B6D3-232104A584C7}" dt="2026-05-08T14:34:21.443" v="159"/>
          <ac:spMkLst>
            <pc:docMk/>
            <pc:sldMk cId="0" sldId="304"/>
            <ac:spMk id="13314" creationId="{64CA8551-BD1E-9C93-6ABC-444A25B5F5C4}"/>
          </ac:spMkLst>
        </pc:spChg>
      </pc:sldChg>
      <pc:sldChg chg="addSp delSp modSp mod modClrScheme chgLayout">
        <pc:chgData name="Griffin, Miriam" userId="8bfeb2b8-e932-44fb-b837-9b09801c2223" providerId="ADAL" clId="{4C3A04F3-0558-4AD6-B6D3-232104A584C7}" dt="2026-05-08T14:34:21.443" v="159"/>
        <pc:sldMkLst>
          <pc:docMk/>
          <pc:sldMk cId="0" sldId="305"/>
        </pc:sldMkLst>
        <pc:spChg chg="add mod ord">
          <ac:chgData name="Griffin, Miriam" userId="8bfeb2b8-e932-44fb-b837-9b09801c2223" providerId="ADAL" clId="{4C3A04F3-0558-4AD6-B6D3-232104A584C7}" dt="2026-05-08T14:25:53.192" v="73" actId="14100"/>
          <ac:spMkLst>
            <pc:docMk/>
            <pc:sldMk cId="0" sldId="305"/>
            <ac:spMk id="2" creationId="{E98A1DE8-8D45-6645-DC93-C355F75EC37F}"/>
          </ac:spMkLst>
        </pc:spChg>
        <pc:spChg chg="mod ord">
          <ac:chgData name="Griffin, Miriam" userId="8bfeb2b8-e932-44fb-b837-9b09801c2223" providerId="ADAL" clId="{4C3A04F3-0558-4AD6-B6D3-232104A584C7}" dt="2026-05-08T14:34:21.443" v="159"/>
          <ac:spMkLst>
            <pc:docMk/>
            <pc:sldMk cId="0" sldId="305"/>
            <ac:spMk id="3" creationId="{36EF7A00-FE9B-979B-48FB-DFAE9E76B246}"/>
          </ac:spMkLst>
        </pc:spChg>
        <pc:spChg chg="add mod ord">
          <ac:chgData name="Griffin, Miriam" userId="8bfeb2b8-e932-44fb-b837-9b09801c2223" providerId="ADAL" clId="{4C3A04F3-0558-4AD6-B6D3-232104A584C7}" dt="2026-05-08T14:34:21.443" v="159"/>
          <ac:spMkLst>
            <pc:docMk/>
            <pc:sldMk cId="0" sldId="305"/>
            <ac:spMk id="4" creationId="{E958EF97-9B72-B6BA-94DB-A30942950C89}"/>
          </ac:spMkLst>
        </pc:spChg>
        <pc:spChg chg="del mod ord">
          <ac:chgData name="Griffin, Miriam" userId="8bfeb2b8-e932-44fb-b837-9b09801c2223" providerId="ADAL" clId="{4C3A04F3-0558-4AD6-B6D3-232104A584C7}" dt="2026-05-08T14:24:45.887" v="48" actId="700"/>
          <ac:spMkLst>
            <pc:docMk/>
            <pc:sldMk cId="0" sldId="305"/>
            <ac:spMk id="14337" creationId="{DA7CC8DE-8564-8DEB-63AF-3AF3FCD8DCE9}"/>
          </ac:spMkLst>
        </pc:spChg>
      </pc:sldChg>
      <pc:sldChg chg="modSp mod">
        <pc:chgData name="Griffin, Miriam" userId="8bfeb2b8-e932-44fb-b837-9b09801c2223" providerId="ADAL" clId="{4C3A04F3-0558-4AD6-B6D3-232104A584C7}" dt="2026-05-08T14:34:21.443" v="159"/>
        <pc:sldMkLst>
          <pc:docMk/>
          <pc:sldMk cId="4145671874" sldId="306"/>
        </pc:sldMkLst>
        <pc:spChg chg="mod">
          <ac:chgData name="Griffin, Miriam" userId="8bfeb2b8-e932-44fb-b837-9b09801c2223" providerId="ADAL" clId="{4C3A04F3-0558-4AD6-B6D3-232104A584C7}" dt="2026-05-08T14:34:21.443" v="159"/>
          <ac:spMkLst>
            <pc:docMk/>
            <pc:sldMk cId="4145671874" sldId="306"/>
            <ac:spMk id="2" creationId="{CBD2EA0A-4E43-5DF3-7DFB-EA7A151E9D43}"/>
          </ac:spMkLst>
        </pc:spChg>
        <pc:spChg chg="mod">
          <ac:chgData name="Griffin, Miriam" userId="8bfeb2b8-e932-44fb-b837-9b09801c2223" providerId="ADAL" clId="{4C3A04F3-0558-4AD6-B6D3-232104A584C7}" dt="2026-05-08T14:34:21.443" v="159"/>
          <ac:spMkLst>
            <pc:docMk/>
            <pc:sldMk cId="4145671874" sldId="306"/>
            <ac:spMk id="4" creationId="{AC5B7F32-1EB2-F77C-38FA-72E9255DFBAA}"/>
          </ac:spMkLst>
        </pc:spChg>
      </pc:sldChg>
      <pc:sldChg chg="addSp delSp modSp add mod modClrScheme chgLayout">
        <pc:chgData name="Griffin, Miriam" userId="8bfeb2b8-e932-44fb-b837-9b09801c2223" providerId="ADAL" clId="{4C3A04F3-0558-4AD6-B6D3-232104A584C7}" dt="2026-05-08T14:34:21.443" v="159"/>
        <pc:sldMkLst>
          <pc:docMk/>
          <pc:sldMk cId="973073743" sldId="390"/>
        </pc:sldMkLst>
        <pc:spChg chg="mod ord">
          <ac:chgData name="Griffin, Miriam" userId="8bfeb2b8-e932-44fb-b837-9b09801c2223" providerId="ADAL" clId="{4C3A04F3-0558-4AD6-B6D3-232104A584C7}" dt="2026-05-08T14:24:15.455" v="47" actId="20577"/>
          <ac:spMkLst>
            <pc:docMk/>
            <pc:sldMk cId="973073743" sldId="390"/>
            <ac:spMk id="2" creationId="{34BC610D-1CB1-E900-203F-78E74A7439B7}"/>
          </ac:spMkLst>
        </pc:spChg>
        <pc:spChg chg="add del">
          <ac:chgData name="Griffin, Miriam" userId="8bfeb2b8-e932-44fb-b837-9b09801c2223" providerId="ADAL" clId="{4C3A04F3-0558-4AD6-B6D3-232104A584C7}" dt="2026-05-08T14:22:32.398" v="22" actId="22"/>
          <ac:spMkLst>
            <pc:docMk/>
            <pc:sldMk cId="973073743" sldId="390"/>
            <ac:spMk id="4" creationId="{49763AC9-5FBF-C0C6-AF54-BCF104C62F06}"/>
          </ac:spMkLst>
        </pc:spChg>
        <pc:spChg chg="mod ord">
          <ac:chgData name="Griffin, Miriam" userId="8bfeb2b8-e932-44fb-b837-9b09801c2223" providerId="ADAL" clId="{4C3A04F3-0558-4AD6-B6D3-232104A584C7}" dt="2026-05-08T14:34:21.443" v="159"/>
          <ac:spMkLst>
            <pc:docMk/>
            <pc:sldMk cId="973073743" sldId="390"/>
            <ac:spMk id="5" creationId="{F3066578-81DB-CD50-1079-481C67A322D3}"/>
          </ac:spMkLst>
        </pc:spChg>
        <pc:spChg chg="add del mod ord">
          <ac:chgData name="Griffin, Miriam" userId="8bfeb2b8-e932-44fb-b837-9b09801c2223" providerId="ADAL" clId="{4C3A04F3-0558-4AD6-B6D3-232104A584C7}" dt="2026-05-08T14:23:51.568" v="32" actId="21"/>
          <ac:spMkLst>
            <pc:docMk/>
            <pc:sldMk cId="973073743" sldId="390"/>
            <ac:spMk id="6" creationId="{543BBB9D-CE36-20F1-4A1C-F298BA4E78E6}"/>
          </ac:spMkLst>
        </pc:spChg>
      </pc:sldChg>
      <pc:sldChg chg="new del ord">
        <pc:chgData name="Griffin, Miriam" userId="8bfeb2b8-e932-44fb-b837-9b09801c2223" providerId="ADAL" clId="{4C3A04F3-0558-4AD6-B6D3-232104A584C7}" dt="2026-05-08T14:22:34.761" v="24" actId="680"/>
        <pc:sldMkLst>
          <pc:docMk/>
          <pc:sldMk cId="3106189870" sldId="3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DBDE8-796F-B8CA-F93C-54A4144573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C8123-F97B-BF71-73FD-1DC63BA94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46639B-F5D1-164C-BE6E-396641C6F6B7}" type="datetimeFigureOut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12928-1172-2FB9-E4E0-B2798CE2DB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0B2D5-9403-64E1-6635-4688E27467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CA1BE8-14D0-2C46-8D3E-9FE95FB6B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984555-CB4B-6A47-EA84-6F65AB8A17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F3C569-8490-A2A9-32CD-4A6EBE83CA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8A4832-860F-C24C-AA20-B026BFD72D07}" type="datetimeFigureOut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0DFC4A-A13E-031D-56EC-DE830EAB66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990C41C-1857-C6A5-E286-29CD73A9A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FF28-AFD0-30A8-B354-7163FD87AF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1165A-E6EB-652A-DBD3-8F4DBBA18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3F9FE0-5006-104C-A640-357B1289A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1458685" y="1111958"/>
            <a:ext cx="6226629" cy="5376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58685" y="1691942"/>
            <a:ext cx="6226629" cy="879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949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1458685" y="893844"/>
            <a:ext cx="6226629" cy="5376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58685" y="1473828"/>
            <a:ext cx="6226629" cy="879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828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>
            <a:spLocks noGrp="1"/>
          </p:cNvSpPr>
          <p:nvPr>
            <p:ph type="title"/>
          </p:nvPr>
        </p:nvSpPr>
        <p:spPr>
          <a:xfrm>
            <a:off x="1458685" y="893844"/>
            <a:ext cx="6226629" cy="5376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685" y="1473828"/>
            <a:ext cx="6226629" cy="879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68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>
            <a:spLocks noGrp="1"/>
          </p:cNvSpPr>
          <p:nvPr>
            <p:ph type="title"/>
          </p:nvPr>
        </p:nvSpPr>
        <p:spPr>
          <a:xfrm>
            <a:off x="1458685" y="893844"/>
            <a:ext cx="6226629" cy="5376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685" y="1473828"/>
            <a:ext cx="6226629" cy="879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93443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F64EC35-04B6-0EB5-D73E-8C1034E99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7DDE060D-8121-F74D-843B-94B4325EA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577"/>
            <a:ext cx="8229600" cy="857250"/>
          </a:xfr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575"/>
            <a:ext cx="8229600" cy="2993093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062B21A-58AD-B2C6-FA6F-F20132EB8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259F4E1B-9BBB-FB45-B26B-3940F2D4C5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6113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462"/>
            <a:ext cx="8229600" cy="857250"/>
          </a:xfr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460"/>
            <a:ext cx="8229600" cy="2993093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062B21A-58AD-B2C6-FA6F-F20132EB8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9F4E1B-9BBB-FB45-B26B-3940F2D4C5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7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23F6DDD-560D-94DD-65F0-DDC3B631BD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292AC882-DC65-F044-90EF-AA61628C60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3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1453D-4D48-4185-0DC6-166B30FD5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B23DCA48-9E52-F941-A519-21E5C4C2B5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C1C53A0-C137-0755-0433-F032CF135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304CC3-7B0A-AA1C-EF0F-9FFADF616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08E571D-512F-5485-F986-6D91039A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9901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DE776-3175-404F-AB67-2DDB8DB1E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0" r:id="rId5"/>
    <p:sldLayoutId id="2147483727" r:id="rId6"/>
    <p:sldLayoutId id="2147483728" r:id="rId7"/>
    <p:sldLayoutId id="2147483721" r:id="rId8"/>
    <p:sldLayoutId id="2147483722" r:id="rId9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D104A"/>
          </a:solidFill>
          <a:latin typeface="Montserrat" pitchFamily="2" charset="77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D104A"/>
          </a:solidFill>
          <a:latin typeface="Montserrat" pitchFamily="2" charset="77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D104A"/>
          </a:solidFill>
          <a:latin typeface="Montserrat" pitchFamily="2" charset="77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D104A"/>
          </a:solidFill>
          <a:latin typeface="Montserrat" pitchFamily="2" charset="77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D104A"/>
          </a:solidFill>
          <a:latin typeface="Montserrat" pitchFamily="2" charset="77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D104A"/>
          </a:solidFill>
          <a:latin typeface="Montserrat" pitchFamily="2" charset="77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D104A"/>
          </a:solidFill>
          <a:latin typeface="Montserrat" pitchFamily="2" charset="77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D104A"/>
          </a:solidFill>
          <a:latin typeface="Montserrat" pitchFamily="2" charset="77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D104A"/>
          </a:solidFill>
          <a:latin typeface="Montserrat" pitchFamily="2" charset="77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151717"/>
          </a:solidFill>
          <a:latin typeface="Catamaran" pitchFamily="2" charset="77"/>
          <a:ea typeface="+mn-ea"/>
          <a:cs typeface="Catamaran" pitchFamily="2" charset="77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151717"/>
          </a:solidFill>
          <a:latin typeface="Catamaran" pitchFamily="2" charset="77"/>
          <a:ea typeface="+mn-ea"/>
          <a:cs typeface="Catamaran" pitchFamily="2" charset="77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1717"/>
          </a:solidFill>
          <a:latin typeface="Catamaran" pitchFamily="2" charset="77"/>
          <a:ea typeface="+mn-ea"/>
          <a:cs typeface="Catamaran" pitchFamily="2" charset="77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151717"/>
          </a:solidFill>
          <a:latin typeface="Catamaran" pitchFamily="2" charset="77"/>
          <a:ea typeface="+mn-ea"/>
          <a:cs typeface="Catamaran" pitchFamily="2" charset="77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151717"/>
          </a:solidFill>
          <a:latin typeface="Catamaran" pitchFamily="2" charset="77"/>
          <a:ea typeface="+mn-ea"/>
          <a:cs typeface="Catamaran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32EFDC80-AB66-A8E8-B3C9-7A3066B5F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8913" y="907576"/>
            <a:ext cx="6226175" cy="74183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dirty="0">
                <a:solidFill>
                  <a:schemeClr val="bg1"/>
                </a:solidFill>
                <a:latin typeface="Avenir Next LT Pro Demi" panose="020B0504020202020204" pitchFamily="34" charset="77"/>
              </a:rPr>
            </a:br>
            <a:r>
              <a:rPr lang="en-US" sz="3100" dirty="0">
                <a:solidFill>
                  <a:schemeClr val="bg1"/>
                </a:solidFill>
                <a:latin typeface="Avenir Next LT Pro Demi" panose="020B0504020202020204" pitchFamily="34" charset="77"/>
              </a:rPr>
              <a:t>UPMC Geographical Reach</a:t>
            </a:r>
            <a:br>
              <a:rPr lang="en-US" dirty="0">
                <a:solidFill>
                  <a:schemeClr val="bg1"/>
                </a:solidFill>
                <a:latin typeface="Avenir Next LT Pro Demi" panose="020B0504020202020204" pitchFamily="34" charset="77"/>
              </a:rPr>
            </a:br>
            <a:endParaRPr lang="en-US" altLang="en-US" dirty="0"/>
          </a:p>
        </p:txBody>
      </p:sp>
      <p:sp>
        <p:nvSpPr>
          <p:cNvPr id="9218" name="Subtitle 2">
            <a:extLst>
              <a:ext uri="{FF2B5EF4-FFF2-40B4-BE49-F238E27FC236}">
                <a16:creationId xmlns:a16="http://schemas.microsoft.com/office/drawing/2014/main" id="{71F5546E-6780-0BC0-2E48-EB165CDED5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58913" y="1692275"/>
            <a:ext cx="6226175" cy="8794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10 Counties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3A8D-7779-B4C0-9062-FE3F0CDB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wrap="square" anchor="ctr">
            <a:normAutofit/>
          </a:bodyPr>
          <a:lstStyle/>
          <a:p>
            <a:r>
              <a:rPr lang="en-IE" dirty="0"/>
              <a:t>Locations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E6EC20-3F4E-0114-2EF8-9338B7C1A0CE}"/>
              </a:ext>
            </a:extLst>
          </p:cNvPr>
          <p:cNvSpPr txBox="1"/>
          <p:nvPr/>
        </p:nvSpPr>
        <p:spPr bwMode="auto">
          <a:xfrm>
            <a:off x="4843670" y="1200150"/>
            <a:ext cx="3511826" cy="3394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151717"/>
                </a:solidFill>
              </a:rPr>
              <a:t>Cork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151717"/>
                </a:solidFill>
              </a:rPr>
              <a:t>Waterford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151717"/>
                </a:solidFill>
              </a:rPr>
              <a:t>Kilkenny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151717"/>
                </a:solidFill>
              </a:rPr>
              <a:t>Carlow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151717"/>
                </a:solidFill>
              </a:rPr>
              <a:t>Kildare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151717"/>
                </a:solidFill>
              </a:rPr>
              <a:t>Dublin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151717"/>
                </a:solidFill>
              </a:rPr>
              <a:t>Mayo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151717"/>
                </a:solidFill>
              </a:rPr>
              <a:t>Galway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151717"/>
                </a:solidFill>
              </a:rPr>
              <a:t>Limerick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151717"/>
                </a:solidFill>
              </a:rPr>
              <a:t>Tipperary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5FC71-3306-CAD6-2B93-C74FFB43B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799013"/>
            <a:ext cx="2133600" cy="2746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9CA4F1B-D694-5647-BFA0-C2B1CFEB757A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BD606B7A-E120-8E73-8A0A-700E1520E89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13527" r="602" b="-2"/>
          <a:stretch>
            <a:fillRect/>
          </a:stretch>
        </p:blipFill>
        <p:spPr>
          <a:xfrm>
            <a:off x="1524000" y="1234281"/>
            <a:ext cx="2411729" cy="3394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2E0B7323-AF8C-B3C7-A033-3A534CD3F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93738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/>
              <a:t>Access to care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64CA8551-BD1E-9C93-6ABC-444A25B5F5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9575"/>
            <a:ext cx="3623481" cy="2992438"/>
          </a:xfrm>
        </p:spPr>
        <p:txBody>
          <a:bodyPr/>
          <a:lstStyle/>
          <a:p>
            <a:pPr marL="0" indent="0">
              <a:buNone/>
            </a:pPr>
            <a:r>
              <a:rPr lang="en-IE" sz="1000" b="1" dirty="0"/>
              <a:t>4 Hospitals</a:t>
            </a:r>
          </a:p>
          <a:p>
            <a:r>
              <a:rPr lang="en-IE" sz="1000" dirty="0"/>
              <a:t>UPMC SSC Dublin</a:t>
            </a:r>
          </a:p>
          <a:p>
            <a:r>
              <a:rPr lang="en-IE" sz="1000" dirty="0"/>
              <a:t>UPMC Kildare</a:t>
            </a:r>
          </a:p>
          <a:p>
            <a:r>
              <a:rPr lang="en-IE" sz="1000" dirty="0"/>
              <a:t>UPMC </a:t>
            </a:r>
            <a:r>
              <a:rPr lang="en-IE" sz="1000" dirty="0" err="1"/>
              <a:t>Aut</a:t>
            </a:r>
            <a:r>
              <a:rPr lang="en-IE" sz="1000" dirty="0"/>
              <a:t> Even Kilkenny</a:t>
            </a:r>
          </a:p>
          <a:p>
            <a:r>
              <a:rPr lang="en-IE" sz="1000" dirty="0"/>
              <a:t>UPMC Whitfield </a:t>
            </a:r>
            <a:r>
              <a:rPr lang="en-IE" sz="1000" dirty="0">
                <a:solidFill>
                  <a:schemeClr val="tx1"/>
                </a:solidFill>
              </a:rPr>
              <a:t>Waterford</a:t>
            </a:r>
          </a:p>
          <a:p>
            <a:pPr marL="0" indent="0">
              <a:buNone/>
            </a:pPr>
            <a:r>
              <a:rPr lang="en-IE" sz="1000" b="1" dirty="0"/>
              <a:t>2 Radiotherapy sites</a:t>
            </a:r>
          </a:p>
          <a:p>
            <a:r>
              <a:rPr lang="en-IE" sz="1000" dirty="0"/>
              <a:t>Waterford</a:t>
            </a:r>
          </a:p>
          <a:p>
            <a:r>
              <a:rPr lang="en-IE" sz="1000" dirty="0"/>
              <a:t>Cork</a:t>
            </a:r>
          </a:p>
          <a:p>
            <a:r>
              <a:rPr lang="en-IE" sz="1000" dirty="0"/>
              <a:t>1 New site coming soon to Limerick</a:t>
            </a:r>
          </a:p>
          <a:p>
            <a:pPr marL="0" indent="0">
              <a:buNone/>
            </a:pPr>
            <a:r>
              <a:rPr lang="en-IE" sz="1000" b="1" dirty="0"/>
              <a:t>3 Outreach Centres</a:t>
            </a:r>
          </a:p>
          <a:p>
            <a:pPr marL="285750" indent="-285750"/>
            <a:r>
              <a:rPr lang="en-IE" sz="1000" dirty="0"/>
              <a:t>Carlow</a:t>
            </a:r>
          </a:p>
          <a:p>
            <a:pPr marL="285750" indent="-285750"/>
            <a:r>
              <a:rPr lang="en-IE" sz="1000" dirty="0"/>
              <a:t>Cork</a:t>
            </a:r>
          </a:p>
          <a:p>
            <a:pPr marL="285750" indent="-285750"/>
            <a:r>
              <a:rPr lang="en-IE" sz="1000" dirty="0"/>
              <a:t>Dublin</a:t>
            </a:r>
          </a:p>
          <a:p>
            <a:pPr marL="0" indent="0">
              <a:buNone/>
            </a:pPr>
            <a:r>
              <a:rPr lang="en-IE" sz="1000" b="1" dirty="0"/>
              <a:t>6 Sports Medicine Sites &amp; 1 Institute for Health</a:t>
            </a:r>
          </a:p>
          <a:p>
            <a:endParaRPr lang="en-IE" sz="1000" dirty="0"/>
          </a:p>
          <a:p>
            <a:endParaRPr lang="en-IE" dirty="0"/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32910-4BCB-5C0C-6EFE-C2786060C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9E0D0-D0AC-C247-8CF1-1CD34677494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Contact UPMC Aut Even Hospital">
            <a:extLst>
              <a:ext uri="{FF2B5EF4-FFF2-40B4-BE49-F238E27FC236}">
                <a16:creationId xmlns:a16="http://schemas.microsoft.com/office/drawing/2014/main" id="{41387103-4115-C61E-6039-836AA07B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93" y="1691470"/>
            <a:ext cx="1978926" cy="14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tact UPMC Kildare Hospital">
            <a:extLst>
              <a:ext uri="{FF2B5EF4-FFF2-40B4-BE49-F238E27FC236}">
                <a16:creationId xmlns:a16="http://schemas.microsoft.com/office/drawing/2014/main" id="{465A8938-EA89-341E-69C3-D0745072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9" y="1675796"/>
            <a:ext cx="1999825" cy="14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terior image of the UPMC Sports Surgery Clinic.">
            <a:extLst>
              <a:ext uri="{FF2B5EF4-FFF2-40B4-BE49-F238E27FC236}">
                <a16:creationId xmlns:a16="http://schemas.microsoft.com/office/drawing/2014/main" id="{238A2854-EE1F-6252-1B4E-A815AF141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93" y="3354791"/>
            <a:ext cx="197892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tact UPMC Whitfield Hospital">
            <a:extLst>
              <a:ext uri="{FF2B5EF4-FFF2-40B4-BE49-F238E27FC236}">
                <a16:creationId xmlns:a16="http://schemas.microsoft.com/office/drawing/2014/main" id="{FC782896-E2E6-2502-152E-FA7CDBDD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19" y="3339117"/>
            <a:ext cx="19998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EA0A-4E43-5DF3-7DFB-EA7A151E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A2AA-2F3B-B83F-78CC-FBD0FBA8E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0460"/>
            <a:ext cx="4995081" cy="29930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tx1"/>
                </a:solidFill>
              </a:rPr>
              <a:t>Beds 325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tx1"/>
                </a:solidFill>
              </a:rPr>
              <a:t>Theatres 20- 1 new Ortho coming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tx1"/>
                </a:solidFill>
              </a:rPr>
              <a:t>6 Endoscopy suites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tx1"/>
                </a:solidFill>
              </a:rPr>
              <a:t>Staff 1,800 in Ireland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tx1"/>
                </a:solidFill>
              </a:rPr>
              <a:t>200+ Consultants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B7F32-1EB2-F77C-38FA-72E9255DFB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4E1B-9BBB-FB45-B26B-3940F2D4C57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7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4BF3512C-59F1-6C59-9AD9-35C23772C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8913" y="893763"/>
            <a:ext cx="6226175" cy="538162"/>
          </a:xfrm>
        </p:spPr>
        <p:txBody>
          <a:bodyPr/>
          <a:lstStyle/>
          <a:p>
            <a:pPr eaLnBrk="1" hangingPunct="1"/>
            <a:r>
              <a:rPr lang="en-US" altLang="en-US" dirty="0"/>
              <a:t>YPMC Health Checks</a:t>
            </a:r>
          </a:p>
        </p:txBody>
      </p:sp>
      <p:sp>
        <p:nvSpPr>
          <p:cNvPr id="10242" name="Subtitle 2">
            <a:extLst>
              <a:ext uri="{FF2B5EF4-FFF2-40B4-BE49-F238E27FC236}">
                <a16:creationId xmlns:a16="http://schemas.microsoft.com/office/drawing/2014/main" id="{BAA1E051-06E9-9E7E-FCD5-B96EFDCFEA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58913" y="1473200"/>
            <a:ext cx="6226175" cy="88106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Optimise</a:t>
            </a:r>
            <a:r>
              <a:rPr lang="en-US" altLang="en-US" dirty="0"/>
              <a:t> your Health's longevity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610D-1CB1-E900-203F-78E74A74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5" y="73098"/>
            <a:ext cx="6226629" cy="832158"/>
          </a:xfrm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Health screen Checks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66578-81DB-CD50-1079-481C67A322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70425"/>
            <a:ext cx="2057400" cy="273050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Graphic 6" descr="Clipboard Mixed with solid fill">
            <a:extLst>
              <a:ext uri="{FF2B5EF4-FFF2-40B4-BE49-F238E27FC236}">
                <a16:creationId xmlns:a16="http://schemas.microsoft.com/office/drawing/2014/main" id="{C80DF931-9DF8-EF63-C33D-A2A111901D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7684" y="886328"/>
            <a:ext cx="685800" cy="685800"/>
          </a:xfrm>
          <a:prstGeom prst="rect">
            <a:avLst/>
          </a:prstGeom>
        </p:spPr>
      </p:pic>
      <p:pic>
        <p:nvPicPr>
          <p:cNvPr id="8" name="Graphic 7" descr="Lungs outline">
            <a:extLst>
              <a:ext uri="{FF2B5EF4-FFF2-40B4-BE49-F238E27FC236}">
                <a16:creationId xmlns:a16="http://schemas.microsoft.com/office/drawing/2014/main" id="{6567A765-9D3E-EE02-154B-25D3434D38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684" y="1980972"/>
            <a:ext cx="685800" cy="685800"/>
          </a:xfrm>
          <a:prstGeom prst="rect">
            <a:avLst/>
          </a:prstGeom>
        </p:spPr>
      </p:pic>
      <p:pic>
        <p:nvPicPr>
          <p:cNvPr id="9" name="Graphic 8" descr="Scientist female with solid fill">
            <a:extLst>
              <a:ext uri="{FF2B5EF4-FFF2-40B4-BE49-F238E27FC236}">
                <a16:creationId xmlns:a16="http://schemas.microsoft.com/office/drawing/2014/main" id="{1FA03029-F5BE-F953-C0D1-38871F6194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628" y="2983931"/>
            <a:ext cx="685800" cy="685800"/>
          </a:xfrm>
          <a:prstGeom prst="rect">
            <a:avLst/>
          </a:prstGeom>
        </p:spPr>
      </p:pic>
      <p:pic>
        <p:nvPicPr>
          <p:cNvPr id="10" name="Graphic 9" descr="Heart with pulse with solid fill">
            <a:extLst>
              <a:ext uri="{FF2B5EF4-FFF2-40B4-BE49-F238E27FC236}">
                <a16:creationId xmlns:a16="http://schemas.microsoft.com/office/drawing/2014/main" id="{E302825B-6915-0AEC-8B78-C3BD0D9FF9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7309" y="878287"/>
            <a:ext cx="685800" cy="685800"/>
          </a:xfrm>
          <a:prstGeom prst="rect">
            <a:avLst/>
          </a:prstGeom>
        </p:spPr>
      </p:pic>
      <p:pic>
        <p:nvPicPr>
          <p:cNvPr id="11" name="Graphic 10" descr="Paper with solid fill">
            <a:extLst>
              <a:ext uri="{FF2B5EF4-FFF2-40B4-BE49-F238E27FC236}">
                <a16:creationId xmlns:a16="http://schemas.microsoft.com/office/drawing/2014/main" id="{4FDDACEE-B3BC-D540-95DE-2BC3E6C3C9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6605" y="2983931"/>
            <a:ext cx="685800" cy="685800"/>
          </a:xfrm>
          <a:prstGeom prst="rect">
            <a:avLst/>
          </a:prstGeom>
        </p:spPr>
      </p:pic>
      <p:pic>
        <p:nvPicPr>
          <p:cNvPr id="12" name="Graphic 11" descr="Stethoscope with solid fill">
            <a:extLst>
              <a:ext uri="{FF2B5EF4-FFF2-40B4-BE49-F238E27FC236}">
                <a16:creationId xmlns:a16="http://schemas.microsoft.com/office/drawing/2014/main" id="{9B08D274-2C93-B1F9-A100-1827FEA4F7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6605" y="1980972"/>
            <a:ext cx="685800" cy="685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E1B3A9-F564-C5D8-3946-E94B7FA6E570}"/>
              </a:ext>
            </a:extLst>
          </p:cNvPr>
          <p:cNvSpPr txBox="1"/>
          <p:nvPr/>
        </p:nvSpPr>
        <p:spPr>
          <a:xfrm>
            <a:off x="2198802" y="1050588"/>
            <a:ext cx="1831157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>
                <a:solidFill>
                  <a:schemeClr val="bg1"/>
                </a:solidFill>
              </a:rPr>
              <a:t>Pre- Appointment </a:t>
            </a:r>
          </a:p>
          <a:p>
            <a:r>
              <a:rPr lang="en-US" sz="788">
                <a:solidFill>
                  <a:schemeClr val="bg1"/>
                </a:solidFill>
              </a:rPr>
              <a:t>Health &amp; Lifestyle Assessment Form</a:t>
            </a:r>
          </a:p>
          <a:p>
            <a:endParaRPr lang="en-US" sz="788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922BCC-E15F-8959-2268-B9AF81C7840A}"/>
              </a:ext>
            </a:extLst>
          </p:cNvPr>
          <p:cNvSpPr txBox="1"/>
          <p:nvPr/>
        </p:nvSpPr>
        <p:spPr>
          <a:xfrm>
            <a:off x="2198802" y="2075716"/>
            <a:ext cx="2022641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>
                <a:solidFill>
                  <a:schemeClr val="bg1"/>
                </a:solidFill>
              </a:rPr>
              <a:t>Lung Check</a:t>
            </a:r>
          </a:p>
          <a:p>
            <a:pPr marL="214313" indent="-214313">
              <a:buFontTx/>
              <a:buChar char="-"/>
            </a:pPr>
            <a:r>
              <a:rPr lang="en-US" sz="788">
                <a:solidFill>
                  <a:schemeClr val="bg1"/>
                </a:solidFill>
              </a:rPr>
              <a:t>Spirometry </a:t>
            </a:r>
          </a:p>
          <a:p>
            <a:pPr marL="214313" indent="-214313">
              <a:buFontTx/>
              <a:buChar char="-"/>
            </a:pPr>
            <a:r>
              <a:rPr lang="en-US" sz="788">
                <a:solidFill>
                  <a:schemeClr val="bg1"/>
                </a:solidFill>
              </a:rPr>
              <a:t>Oxygen Saturations</a:t>
            </a:r>
            <a:endParaRPr lang="en-US" sz="788" baseline="-25000">
              <a:solidFill>
                <a:schemeClr val="bg1"/>
              </a:solidFill>
            </a:endParaRPr>
          </a:p>
          <a:p>
            <a:pPr marL="214313" indent="-214313">
              <a:buFontTx/>
              <a:buChar char="-"/>
            </a:pPr>
            <a:r>
              <a:rPr lang="en-US" sz="788">
                <a:solidFill>
                  <a:schemeClr val="bg1"/>
                </a:solidFill>
              </a:rPr>
              <a:t>GP Lung Exam</a:t>
            </a:r>
            <a:endParaRPr lang="en-IE" sz="788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7CF484-E104-CA76-C1E8-43A821B8F033}"/>
              </a:ext>
            </a:extLst>
          </p:cNvPr>
          <p:cNvSpPr txBox="1"/>
          <p:nvPr/>
        </p:nvSpPr>
        <p:spPr>
          <a:xfrm>
            <a:off x="2198802" y="2983931"/>
            <a:ext cx="2022641" cy="81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>
                <a:solidFill>
                  <a:schemeClr val="bg1"/>
                </a:solidFill>
              </a:rPr>
              <a:t>Laboratory Testing</a:t>
            </a:r>
          </a:p>
          <a:p>
            <a:pPr marL="214313" indent="-214313">
              <a:buFontTx/>
              <a:buChar char="-"/>
            </a:pPr>
            <a:r>
              <a:rPr lang="en-US" sz="788">
                <a:solidFill>
                  <a:schemeClr val="bg1"/>
                </a:solidFill>
              </a:rPr>
              <a:t>FBC, U&amp;E, LFT, TFT</a:t>
            </a:r>
          </a:p>
          <a:p>
            <a:pPr marL="214313" indent="-214313">
              <a:buFontTx/>
              <a:buChar char="-"/>
            </a:pPr>
            <a:r>
              <a:rPr lang="en-US" sz="788">
                <a:solidFill>
                  <a:schemeClr val="bg1"/>
                </a:solidFill>
              </a:rPr>
              <a:t>Lipids, HbA1c, Glu</a:t>
            </a:r>
          </a:p>
          <a:p>
            <a:pPr marL="214313" indent="-214313">
              <a:buFontTx/>
              <a:buChar char="-"/>
            </a:pPr>
            <a:r>
              <a:rPr lang="en-US" sz="788">
                <a:solidFill>
                  <a:schemeClr val="bg1"/>
                </a:solidFill>
              </a:rPr>
              <a:t>Iron, B12, Folate, Ca</a:t>
            </a:r>
          </a:p>
          <a:p>
            <a:pPr marL="214313" indent="-214313">
              <a:buFontTx/>
              <a:buChar char="-"/>
            </a:pPr>
            <a:r>
              <a:rPr lang="en-US" sz="788">
                <a:solidFill>
                  <a:schemeClr val="bg1"/>
                </a:solidFill>
              </a:rPr>
              <a:t>PSA</a:t>
            </a:r>
          </a:p>
          <a:p>
            <a:pPr marL="214313" indent="-214313">
              <a:buFontTx/>
              <a:buChar char="-"/>
            </a:pPr>
            <a:r>
              <a:rPr lang="en-US" sz="788">
                <a:solidFill>
                  <a:schemeClr val="bg1"/>
                </a:solidFill>
              </a:rPr>
              <a:t>Urine Analysis</a:t>
            </a:r>
            <a:endParaRPr lang="en-IE" sz="788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89B29-C3DF-AACC-A6EA-6B103E5876FD}"/>
              </a:ext>
            </a:extLst>
          </p:cNvPr>
          <p:cNvSpPr txBox="1"/>
          <p:nvPr/>
        </p:nvSpPr>
        <p:spPr>
          <a:xfrm>
            <a:off x="5568696" y="905256"/>
            <a:ext cx="1049274" cy="81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>
                <a:solidFill>
                  <a:schemeClr val="bg1"/>
                </a:solidFill>
              </a:rPr>
              <a:t>Heart Check</a:t>
            </a:r>
          </a:p>
          <a:p>
            <a:pPr marL="214313" indent="-214313">
              <a:buFontTx/>
              <a:buChar char="-"/>
            </a:pPr>
            <a:r>
              <a:rPr lang="en-US" sz="788">
                <a:solidFill>
                  <a:schemeClr val="bg1"/>
                </a:solidFill>
              </a:rPr>
              <a:t>BP, Pulse</a:t>
            </a:r>
          </a:p>
          <a:p>
            <a:pPr marL="214313" indent="-214313">
              <a:buFontTx/>
              <a:buChar char="-"/>
            </a:pPr>
            <a:r>
              <a:rPr lang="en-US" sz="788">
                <a:solidFill>
                  <a:schemeClr val="bg1"/>
                </a:solidFill>
              </a:rPr>
              <a:t>ECG</a:t>
            </a:r>
          </a:p>
          <a:p>
            <a:pPr marL="214313" indent="-214313">
              <a:buFontTx/>
              <a:buChar char="-"/>
            </a:pPr>
            <a:r>
              <a:rPr lang="en-US" sz="788">
                <a:solidFill>
                  <a:schemeClr val="bg1"/>
                </a:solidFill>
              </a:rPr>
              <a:t>GP Cardiac Exam</a:t>
            </a:r>
          </a:p>
          <a:p>
            <a:pPr marL="214313" indent="-214313">
              <a:buFontTx/>
              <a:buChar char="-"/>
            </a:pPr>
            <a:r>
              <a:rPr lang="en-US" sz="788">
                <a:solidFill>
                  <a:schemeClr val="bg1"/>
                </a:solidFill>
              </a:rPr>
              <a:t>Q-Risk Score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616E2D-36D4-84DB-8762-7D2180C2CB4C}"/>
              </a:ext>
            </a:extLst>
          </p:cNvPr>
          <p:cNvSpPr txBox="1"/>
          <p:nvPr/>
        </p:nvSpPr>
        <p:spPr>
          <a:xfrm>
            <a:off x="5513832" y="2153413"/>
            <a:ext cx="969452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88">
                <a:solidFill>
                  <a:schemeClr val="bg1"/>
                </a:solidFill>
              </a:rPr>
              <a:t>GP lead Clinical examinations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F4DB15-8914-0F8A-58FA-B161F226D977}"/>
              </a:ext>
            </a:extLst>
          </p:cNvPr>
          <p:cNvSpPr txBox="1"/>
          <p:nvPr/>
        </p:nvSpPr>
        <p:spPr>
          <a:xfrm>
            <a:off x="5513832" y="2983931"/>
            <a:ext cx="2143090" cy="85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788" dirty="0">
                <a:solidFill>
                  <a:schemeClr val="bg1"/>
                </a:solidFill>
              </a:rPr>
              <a:t>Report</a:t>
            </a:r>
          </a:p>
          <a:p>
            <a:pPr marL="214313" indent="-214313">
              <a:buFontTx/>
              <a:buChar char="-"/>
            </a:pPr>
            <a:r>
              <a:rPr lang="en-US" sz="788" dirty="0" err="1">
                <a:solidFill>
                  <a:schemeClr val="bg1"/>
                </a:solidFill>
              </a:rPr>
              <a:t>Personalised</a:t>
            </a:r>
            <a:r>
              <a:rPr lang="en-US" sz="788" dirty="0">
                <a:solidFill>
                  <a:schemeClr val="bg1"/>
                </a:solidFill>
              </a:rPr>
              <a:t> Report</a:t>
            </a:r>
          </a:p>
          <a:p>
            <a:pPr marL="214313" indent="-214313">
              <a:buFontTx/>
              <a:buChar char="-"/>
            </a:pPr>
            <a:r>
              <a:rPr lang="en-US" sz="788" dirty="0">
                <a:solidFill>
                  <a:schemeClr val="bg1"/>
                </a:solidFill>
              </a:rPr>
              <a:t>Tailored Lifestyle Advice</a:t>
            </a:r>
          </a:p>
          <a:p>
            <a:pPr marL="214313" indent="-214313">
              <a:buFontTx/>
              <a:buChar char="-"/>
            </a:pPr>
            <a:r>
              <a:rPr lang="en-US" sz="788" dirty="0">
                <a:solidFill>
                  <a:schemeClr val="bg1"/>
                </a:solidFill>
              </a:rPr>
              <a:t>GP Copy</a:t>
            </a:r>
          </a:p>
          <a:p>
            <a:pPr marL="214313" indent="-214313">
              <a:buFontTx/>
              <a:buChar char="-"/>
            </a:pPr>
            <a:r>
              <a:rPr lang="en-US" sz="788" dirty="0">
                <a:solidFill>
                  <a:schemeClr val="bg1"/>
                </a:solidFill>
              </a:rPr>
              <a:t>Referral is required</a:t>
            </a:r>
          </a:p>
        </p:txBody>
      </p:sp>
    </p:spTree>
    <p:extLst>
      <p:ext uri="{BB962C8B-B14F-4D97-AF65-F5344CB8AC3E}">
        <p14:creationId xmlns:p14="http://schemas.microsoft.com/office/powerpoint/2010/main" val="97307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1DE8-8D45-6645-DC93-C355F75E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295" y="411784"/>
            <a:ext cx="6347020" cy="914400"/>
          </a:xfrm>
        </p:spPr>
        <p:txBody>
          <a:bodyPr/>
          <a:lstStyle/>
          <a:p>
            <a:r>
              <a:rPr lang="en-IE" dirty="0"/>
              <a:t>Feedback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958EF97-9B72-B6BA-94DB-A30942950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295" y="1156625"/>
            <a:ext cx="6612746" cy="280375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dirty="0"/>
              <a:t>Excellent service from the first phone call all the way to the scone and the coffee after the screening.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 Team were very friendly and put me at ease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Would recommend to friends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Will be back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Very professional service</a:t>
            </a:r>
          </a:p>
          <a:p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F7A00-FE9B-979B-48FB-DFAE9E76B2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99013"/>
            <a:ext cx="2133600" cy="274637"/>
          </a:xfrm>
        </p:spPr>
        <p:txBody>
          <a:bodyPr/>
          <a:lstStyle/>
          <a:p>
            <a:pPr>
              <a:defRPr/>
            </a:pPr>
            <a:fld id="{11757EDD-CC6C-DC4E-80E8-B632656DA7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7CA58925-EDB9-7168-DF52-EA5E679A8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8913" y="893762"/>
            <a:ext cx="6226175" cy="6443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Why choose UPMC for your Corporate Health check</a:t>
            </a:r>
          </a:p>
        </p:txBody>
      </p:sp>
      <p:sp>
        <p:nvSpPr>
          <p:cNvPr id="12290" name="Subtitle 2">
            <a:extLst>
              <a:ext uri="{FF2B5EF4-FFF2-40B4-BE49-F238E27FC236}">
                <a16:creationId xmlns:a16="http://schemas.microsoft.com/office/drawing/2014/main" id="{98ACE1A5-A17A-AD11-E811-309CA4C60A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5791" y="1610796"/>
            <a:ext cx="6503745" cy="1526019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B40DD50B-10E6-C057-3EA0-76211339D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8913" y="893763"/>
            <a:ext cx="6226175" cy="53816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6" name="Subtitle 2">
            <a:extLst>
              <a:ext uri="{FF2B5EF4-FFF2-40B4-BE49-F238E27FC236}">
                <a16:creationId xmlns:a16="http://schemas.microsoft.com/office/drawing/2014/main" id="{9FBF581D-7C62-E457-8389-776757DC10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58913" y="1473200"/>
            <a:ext cx="6226175" cy="8810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PMC_PPT_23">
      <a:dk1>
        <a:srgbClr val="000000"/>
      </a:dk1>
      <a:lt1>
        <a:srgbClr val="F0F0DE"/>
      </a:lt1>
      <a:dk2>
        <a:srgbClr val="44546A"/>
      </a:dk2>
      <a:lt2>
        <a:srgbClr val="E7E6E6"/>
      </a:lt2>
      <a:accent1>
        <a:srgbClr val="4D1049"/>
      </a:accent1>
      <a:accent2>
        <a:srgbClr val="904199"/>
      </a:accent2>
      <a:accent3>
        <a:srgbClr val="F37F89"/>
      </a:accent3>
      <a:accent4>
        <a:srgbClr val="BB2253"/>
      </a:accent4>
      <a:accent5>
        <a:srgbClr val="5761A7"/>
      </a:accent5>
      <a:accent6>
        <a:srgbClr val="96B8B9"/>
      </a:accent6>
      <a:hlink>
        <a:srgbClr val="A38E24"/>
      </a:hlink>
      <a:folHlink>
        <a:srgbClr val="F7E949"/>
      </a:folHlink>
    </a:clrScheme>
    <a:fontScheme name="UPMC_23_Templates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C2328E6-40D8-2F45-966E-FBF7B746ACB2}" vid="{CC3B236D-6430-5243-AE98-0B47A88C8A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493dd1-f1e6-4979-a55d-ff36f5957bd6" xsi:nil="true"/>
    <lcf76f155ced4ddcb4097134ff3c332f xmlns="677aa307-9fee-4cb3-a74d-8781cf5a6da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BC64596176F4B8DDCDCCA6A9672F3" ma:contentTypeVersion="18" ma:contentTypeDescription="Create a new document." ma:contentTypeScope="" ma:versionID="958f568bb0b42d9b45976f078bb75d70">
  <xsd:schema xmlns:xsd="http://www.w3.org/2001/XMLSchema" xmlns:xs="http://www.w3.org/2001/XMLSchema" xmlns:p="http://schemas.microsoft.com/office/2006/metadata/properties" xmlns:ns2="677aa307-9fee-4cb3-a74d-8781cf5a6da5" xmlns:ns3="3a493dd1-f1e6-4979-a55d-ff36f5957bd6" targetNamespace="http://schemas.microsoft.com/office/2006/metadata/properties" ma:root="true" ma:fieldsID="b71e0a35ee3cdcddd4c8bc0a9171040c" ns2:_="" ns3:_="">
    <xsd:import namespace="677aa307-9fee-4cb3-a74d-8781cf5a6da5"/>
    <xsd:import namespace="3a493dd1-f1e6-4979-a55d-ff36f5957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aa307-9fee-4cb3-a74d-8781cf5a6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0107176-a050-42a5-a30f-b7556821e6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93dd1-f1e6-4979-a55d-ff36f5957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6354430-c215-4b8b-944d-d68cf7d9b4e0}" ma:internalName="TaxCatchAll" ma:showField="CatchAllData" ma:web="3a493dd1-f1e6-4979-a55d-ff36f5957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070E00-D33E-4353-908B-5375B02220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285DF8-E8D3-4346-B5C0-B6F87290FC8E}">
  <ds:schemaRefs>
    <ds:schemaRef ds:uri="http://schemas.microsoft.com/office/2006/metadata/properties"/>
    <ds:schemaRef ds:uri="http://schemas.microsoft.com/office/infopath/2007/PartnerControls"/>
    <ds:schemaRef ds:uri="6b7fc808-0dc0-4490-946a-2df308eeff09"/>
    <ds:schemaRef ds:uri="22fc5484-432a-4a90-901e-205d5c126e96"/>
    <ds:schemaRef ds:uri="ba107945-5bb3-4069-adde-8c09ef3a8359"/>
    <ds:schemaRef ds:uri="21e1937f-791e-4e7e-8dd3-320b4a470696"/>
    <ds:schemaRef ds:uri="e7554111-c7ef-46be-8dcd-1e29a85d1e3f"/>
    <ds:schemaRef ds:uri="1b4188c3-1962-4b95-93e8-5117c19bba8b"/>
  </ds:schemaRefs>
</ds:datastoreItem>
</file>

<file path=customXml/itemProps3.xml><?xml version="1.0" encoding="utf-8"?>
<ds:datastoreItem xmlns:ds="http://schemas.openxmlformats.org/officeDocument/2006/customXml" ds:itemID="{AD012BEF-BA66-4582-B3DE-CD68617626AF}"/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3892</TotalTime>
  <Words>213</Words>
  <Application>Microsoft Office PowerPoint</Application>
  <PresentationFormat>On-screen Show (16:9)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Wingdings</vt:lpstr>
      <vt:lpstr>Calibri</vt:lpstr>
      <vt:lpstr>Avenir Next LT Pro Demi</vt:lpstr>
      <vt:lpstr>Verdana</vt:lpstr>
      <vt:lpstr>Arial</vt:lpstr>
      <vt:lpstr>Montserrat</vt:lpstr>
      <vt:lpstr>Aptos</vt:lpstr>
      <vt:lpstr>Catamaran</vt:lpstr>
      <vt:lpstr>Custom Design</vt:lpstr>
      <vt:lpstr> UPMC Geographical Reach </vt:lpstr>
      <vt:lpstr>Locations</vt:lpstr>
      <vt:lpstr>Access to care</vt:lpstr>
      <vt:lpstr>Capacity</vt:lpstr>
      <vt:lpstr>YPMC Health Checks</vt:lpstr>
      <vt:lpstr>Health screen Checks</vt:lpstr>
      <vt:lpstr>Feedback</vt:lpstr>
      <vt:lpstr>Why choose UPMC for your Corporate Health check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Joe Bukovac</dc:creator>
  <cp:keywords>SYS512502</cp:keywords>
  <dc:description/>
  <cp:lastModifiedBy>Griffin, Miriam</cp:lastModifiedBy>
  <cp:revision>19</cp:revision>
  <dcterms:created xsi:type="dcterms:W3CDTF">2021-10-14T17:04:46Z</dcterms:created>
  <dcterms:modified xsi:type="dcterms:W3CDTF">2026-05-08T14:34:27Z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cility">
    <vt:lpwstr/>
  </property>
  <property fmtid="{D5CDD505-2E9C-101B-9397-08002B2CF9AE}" pid="3" name="Template Type">
    <vt:lpwstr>109;#PowerPoint|53014d65-2a80-4bb9-a8d0-3481f0cda7bc</vt:lpwstr>
  </property>
  <property fmtid="{D5CDD505-2E9C-101B-9397-08002B2CF9AE}" pid="4" name="ContentTypeId">
    <vt:lpwstr>0x010100BE1BC64596176F4B8DDCDCCA6A9672F3</vt:lpwstr>
  </property>
  <property fmtid="{D5CDD505-2E9C-101B-9397-08002B2CF9AE}" pid="5" name="TaxCatchAll">
    <vt:lpwstr>109;#PowerPoint|53014d65-2a80-4bb9-a8d0-3481f0cda7bc</vt:lpwstr>
  </property>
  <property fmtid="{D5CDD505-2E9C-101B-9397-08002B2CF9AE}" pid="6" name="Gateway">
    <vt:lpwstr/>
  </property>
  <property fmtid="{D5CDD505-2E9C-101B-9397-08002B2CF9AE}" pid="7" name="UPMC Department">
    <vt:lpwstr/>
  </property>
  <property fmtid="{D5CDD505-2E9C-101B-9397-08002B2CF9AE}" pid="8" name="Order">
    <vt:r8>8700</vt:r8>
  </property>
  <property fmtid="{D5CDD505-2E9C-101B-9397-08002B2CF9AE}" pid="9" name="xd_Signature">
    <vt:bool>false</vt:bool>
  </property>
  <property fmtid="{D5CDD505-2E9C-101B-9397-08002B2CF9AE}" pid="10" name="Guide Type">
    <vt:lpwstr/>
  </property>
  <property fmtid="{D5CDD505-2E9C-101B-9397-08002B2CF9AE}" pid="11" name="xd_ProgID">
    <vt:lpwstr/>
  </property>
  <property fmtid="{D5CDD505-2E9C-101B-9397-08002B2CF9AE}" pid="12" name="Manual Type">
    <vt:lpwstr/>
  </property>
  <property fmtid="{D5CDD505-2E9C-101B-9397-08002B2CF9AE}" pid="13" name="Form TypeTaxHTField0">
    <vt:lpwstr/>
  </property>
  <property fmtid="{D5CDD505-2E9C-101B-9397-08002B2CF9AE}" pid="14" name="Form Type">
    <vt:lpwstr/>
  </property>
  <property fmtid="{D5CDD505-2E9C-101B-9397-08002B2CF9AE}" pid="15" name="Guide TypeTaxHTField0">
    <vt:lpwstr/>
  </property>
  <property fmtid="{D5CDD505-2E9C-101B-9397-08002B2CF9AE}" pid="16" name="TemplateUrl">
    <vt:lpwstr/>
  </property>
  <property fmtid="{D5CDD505-2E9C-101B-9397-08002B2CF9AE}" pid="17" name="Manual TypeTaxHTField0">
    <vt:lpwstr/>
  </property>
  <property fmtid="{D5CDD505-2E9C-101B-9397-08002B2CF9AE}" pid="18" name="JobFamily">
    <vt:lpwstr>2;#All Job Families|fc0c399f-7593-4fa0-b21a-a408909d74e4</vt:lpwstr>
  </property>
  <property fmtid="{D5CDD505-2E9C-101B-9397-08002B2CF9AE}" pid="19" name="Topic">
    <vt:lpwstr>38;#Communications and Marketing|61441077-5036-4f7c-96ae-3787ba87ac85</vt:lpwstr>
  </property>
  <property fmtid="{D5CDD505-2E9C-101B-9397-08002B2CF9AE}" pid="20" name="BusinessUnit">
    <vt:lpwstr>1;#All Business Units|0d720952-413d-4e89-8cd6-06b85e9c17fb</vt:lpwstr>
  </property>
  <property fmtid="{D5CDD505-2E9C-101B-9397-08002B2CF9AE}" pid="21" name="Content Collector">
    <vt:lpwstr>1335;#PowerPoints|36ec3219-a17c-4cbc-a68d-09e209fc0bbb</vt:lpwstr>
  </property>
  <property fmtid="{D5CDD505-2E9C-101B-9397-08002B2CF9AE}" pid="22" name="Managers">
    <vt:lpwstr>3;#Non-manager|d12c5e93-d095-4401-8670-d67e7df93c65</vt:lpwstr>
  </property>
  <property fmtid="{D5CDD505-2E9C-101B-9397-08002B2CF9AE}" pid="23" name="MSIP_Label_5e4b1be8-281e-475d-98b0-21c3457e5a46_Enabled">
    <vt:lpwstr>true</vt:lpwstr>
  </property>
  <property fmtid="{D5CDD505-2E9C-101B-9397-08002B2CF9AE}" pid="24" name="MSIP_Label_5e4b1be8-281e-475d-98b0-21c3457e5a46_SetDate">
    <vt:lpwstr>2023-01-12T13:43:12Z</vt:lpwstr>
  </property>
  <property fmtid="{D5CDD505-2E9C-101B-9397-08002B2CF9AE}" pid="25" name="MSIP_Label_5e4b1be8-281e-475d-98b0-21c3457e5a46_Method">
    <vt:lpwstr>Standard</vt:lpwstr>
  </property>
  <property fmtid="{D5CDD505-2E9C-101B-9397-08002B2CF9AE}" pid="26" name="MSIP_Label_5e4b1be8-281e-475d-98b0-21c3457e5a46_Name">
    <vt:lpwstr>Public</vt:lpwstr>
  </property>
  <property fmtid="{D5CDD505-2E9C-101B-9397-08002B2CF9AE}" pid="27" name="MSIP_Label_5e4b1be8-281e-475d-98b0-21c3457e5a46_SiteId">
    <vt:lpwstr>8b3dd73e-4e72-4679-b191-56da1588712b</vt:lpwstr>
  </property>
  <property fmtid="{D5CDD505-2E9C-101B-9397-08002B2CF9AE}" pid="28" name="MSIP_Label_5e4b1be8-281e-475d-98b0-21c3457e5a46_ActionId">
    <vt:lpwstr>6e235143-6b26-491a-9b35-fed1440b2289</vt:lpwstr>
  </property>
  <property fmtid="{D5CDD505-2E9C-101B-9397-08002B2CF9AE}" pid="29" name="MSIP_Label_5e4b1be8-281e-475d-98b0-21c3457e5a46_ContentBits">
    <vt:lpwstr>0</vt:lpwstr>
  </property>
  <property fmtid="{D5CDD505-2E9C-101B-9397-08002B2CF9AE}" pid="30" name="MediaServiceImageTags">
    <vt:lpwstr/>
  </property>
  <property fmtid="{D5CDD505-2E9C-101B-9397-08002B2CF9AE}" pid="31" name="ComplianceAssetId">
    <vt:lpwstr/>
  </property>
  <property fmtid="{D5CDD505-2E9C-101B-9397-08002B2CF9AE}" pid="32" name="_ExtendedDescription">
    <vt:lpwstr/>
  </property>
  <property fmtid="{D5CDD505-2E9C-101B-9397-08002B2CF9AE}" pid="33" name="TriggerFlowInfo">
    <vt:lpwstr/>
  </property>
</Properties>
</file>